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1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08E1E15-6C6B-4015-B8FF-8675D14C87E0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94230E-6A0A-4C60-A2C1-87CD6AA8946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5381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9FD6643-6FCC-489D-A040-6E4E47BDB0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9545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83AB2D-E072-4FB6-8B5A-C9CF5DEF9E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121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BBB72F-4ACA-416F-87F1-A9B922CF77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1917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3875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C35B7E-15D6-428D-905B-F266CF39D8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3860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CE82BD-A1DD-406A-8082-B0C9FF028F2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958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7FCCB2-0CAC-442E-97F9-8EB651BEB6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4096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432535-27D6-4343-AE58-A49A4410B0C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6329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213F225-90D3-490D-B846-E626BEF89A9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842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5AD3B2-3CC9-4712-B5ED-82D39109C6C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943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16987F-6DFB-4BDF-872F-742D478CC5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9724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 will extol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’s great love </a:t>
            </a:r>
            <a:r>
              <a:rPr lang="en-GB" dirty="0"/>
              <a:t>forever;</a:t>
            </a:r>
            <a:endParaRPr lang="en-NZ" dirty="0"/>
          </a:p>
          <a:p>
            <a:r>
              <a:rPr lang="en-GB" dirty="0"/>
              <a:t>		your faithfulness to all I will proclaim.</a:t>
            </a:r>
            <a:endParaRPr lang="en-NZ" dirty="0"/>
          </a:p>
          <a:p>
            <a:r>
              <a:rPr lang="en-GB" dirty="0"/>
              <a:t>	I will declare your love stands firm forever;</a:t>
            </a:r>
            <a:endParaRPr lang="en-NZ" dirty="0"/>
          </a:p>
          <a:p>
            <a:r>
              <a:rPr lang="en-GB" dirty="0"/>
              <a:t>		your faithfulness in heaven you maintain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89 – Part 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said, “I made a </a:t>
            </a:r>
            <a:r>
              <a:rPr lang="en-GB" dirty="0" err="1"/>
              <a:t>cov’nant</a:t>
            </a:r>
            <a:r>
              <a:rPr lang="en-GB" dirty="0"/>
              <a:t> with my chosen,</a:t>
            </a:r>
            <a:endParaRPr lang="en-NZ" dirty="0"/>
          </a:p>
          <a:p>
            <a:r>
              <a:rPr lang="en-GB" dirty="0"/>
              <a:t>		and to my servant David I have sworn:</a:t>
            </a:r>
            <a:endParaRPr lang="en-NZ" dirty="0"/>
          </a:p>
          <a:p>
            <a:r>
              <a:rPr lang="en-GB" dirty="0"/>
              <a:t>	‘I will ensure your line will last forever,</a:t>
            </a:r>
            <a:endParaRPr lang="en-NZ" dirty="0"/>
          </a:p>
          <a:p>
            <a:r>
              <a:rPr lang="en-GB" dirty="0"/>
              <a:t>		your throne to generations yet unborn.’ </a:t>
            </a:r>
            <a:r>
              <a:rPr lang="en-GB" dirty="0" smtClean="0"/>
              <a:t>”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the heavens praise your mighty </a:t>
            </a:r>
            <a:r>
              <a:rPr lang="en-GB" dirty="0" smtClean="0"/>
              <a:t>	wonders</a:t>
            </a:r>
            <a:endParaRPr lang="en-NZ" dirty="0"/>
          </a:p>
          <a:p>
            <a:r>
              <a:rPr lang="en-GB" dirty="0"/>
              <a:t>		and to your saints your faithfulness declare.</a:t>
            </a:r>
            <a:endParaRPr lang="en-NZ" dirty="0"/>
          </a:p>
          <a:p>
            <a:r>
              <a:rPr lang="en-GB" dirty="0"/>
              <a:t>	For who is like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among the angels,</a:t>
            </a:r>
            <a:endParaRPr lang="en-NZ" dirty="0"/>
          </a:p>
          <a:p>
            <a:r>
              <a:rPr lang="en-GB" dirty="0"/>
              <a:t>		or who in heaven can with him compare</a:t>
            </a:r>
            <a:r>
              <a:rPr lang="en-GB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57959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God is feared within his holy council,</a:t>
            </a:r>
            <a:endParaRPr lang="en-NZ" dirty="0"/>
          </a:p>
          <a:p>
            <a:r>
              <a:rPr lang="en-GB" dirty="0"/>
              <a:t>		more awesome than the angels all around.</a:t>
            </a:r>
            <a:endParaRPr lang="en-NZ" dirty="0"/>
          </a:p>
          <a:p>
            <a:r>
              <a:rPr lang="en-GB" dirty="0"/>
              <a:t>	O God,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Almighty, who is like you</a:t>
            </a:r>
            <a:endParaRPr lang="en-NZ" dirty="0"/>
          </a:p>
          <a:p>
            <a:r>
              <a:rPr lang="en-GB" dirty="0"/>
              <a:t>		whom such great might and faithfulness </a:t>
            </a:r>
            <a:r>
              <a:rPr lang="en-GB" dirty="0" smtClean="0"/>
              <a:t>	surround?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6993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your rule controls the surging ocean;</a:t>
            </a:r>
            <a:endParaRPr lang="en-NZ" dirty="0"/>
          </a:p>
          <a:p>
            <a:r>
              <a:rPr lang="en-GB" dirty="0"/>
              <a:t>		you still the raging waves upon the seas.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Rahab</a:t>
            </a:r>
            <a:r>
              <a:rPr lang="en-GB" dirty="0"/>
              <a:t> you crushed to death with your great </a:t>
            </a:r>
            <a:r>
              <a:rPr lang="en-GB" dirty="0" smtClean="0"/>
              <a:t>	power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with your strong arm you rout your enemies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18598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The earth is yours, to you belong the heavens;</a:t>
            </a:r>
            <a:endParaRPr lang="en-NZ" dirty="0"/>
          </a:p>
          <a:p>
            <a:r>
              <a:rPr lang="en-GB" dirty="0"/>
              <a:t>		you made the world and </a:t>
            </a:r>
            <a:r>
              <a:rPr lang="en-GB" dirty="0" err="1"/>
              <a:t>ev’rything</a:t>
            </a:r>
            <a:r>
              <a:rPr lang="en-GB" dirty="0"/>
              <a:t> therein.</a:t>
            </a:r>
            <a:endParaRPr lang="en-NZ" dirty="0"/>
          </a:p>
          <a:p>
            <a:r>
              <a:rPr lang="en-GB" dirty="0"/>
              <a:t>	By you the north and south were both created;</a:t>
            </a:r>
            <a:endParaRPr lang="en-NZ" dirty="0"/>
          </a:p>
          <a:p>
            <a:r>
              <a:rPr lang="en-GB" dirty="0"/>
              <a:t>		Tabor and Hermon praise your name and </a:t>
            </a:r>
            <a:r>
              <a:rPr lang="en-GB" dirty="0" smtClean="0"/>
              <a:t>	sing.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8575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Your arm, O</a:t>
            </a:r>
            <a:r>
              <a:rPr lang="en-GB" cap="all" dirty="0"/>
              <a:t> L</a:t>
            </a:r>
            <a:r>
              <a:rPr lang="en-GB" sz="2400" cap="all" dirty="0"/>
              <a:t>ord</a:t>
            </a:r>
            <a:r>
              <a:rPr lang="en-GB" dirty="0"/>
              <a:t>, is filled with mighty power;</a:t>
            </a:r>
            <a:endParaRPr lang="en-NZ" dirty="0"/>
          </a:p>
          <a:p>
            <a:r>
              <a:rPr lang="en-GB" dirty="0"/>
              <a:t>		your hand is strong, exalted high above.</a:t>
            </a:r>
            <a:endParaRPr lang="en-NZ" dirty="0"/>
          </a:p>
          <a:p>
            <a:r>
              <a:rPr lang="en-GB" dirty="0"/>
              <a:t>	Your throne is built on righteousness and </a:t>
            </a:r>
            <a:r>
              <a:rPr lang="en-GB" dirty="0" smtClean="0"/>
              <a:t>	justice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before your face go faithfulness and love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61231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How blest are those who learn to sing your </a:t>
            </a:r>
            <a:r>
              <a:rPr lang="en-GB" dirty="0" smtClean="0"/>
              <a:t>	praises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who walk before you in your light,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All day in your great name they are rejoicing;</a:t>
            </a:r>
            <a:endParaRPr lang="en-NZ" dirty="0"/>
          </a:p>
          <a:p>
            <a:r>
              <a:rPr lang="en-GB" dirty="0"/>
              <a:t>		they praise your righteousness with one </a:t>
            </a:r>
            <a:r>
              <a:rPr lang="en-GB" dirty="0" smtClean="0"/>
              <a:t>	accord.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3595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you,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are your people’s strength and </a:t>
            </a:r>
            <a:r>
              <a:rPr lang="en-GB" dirty="0" smtClean="0"/>
              <a:t>	glory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honour to our </a:t>
            </a:r>
            <a:r>
              <a:rPr lang="en-GB" dirty="0" err="1"/>
              <a:t>sov-er-eign</a:t>
            </a:r>
            <a:r>
              <a:rPr lang="en-GB" dirty="0"/>
              <a:t> you bring.</a:t>
            </a:r>
            <a:endParaRPr lang="en-NZ" dirty="0"/>
          </a:p>
          <a:p>
            <a:r>
              <a:rPr lang="en-GB" dirty="0"/>
              <a:t>	Indeed, from God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comes our </a:t>
            </a:r>
            <a:r>
              <a:rPr lang="en-GB" dirty="0" smtClean="0"/>
              <a:t>	protection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to </a:t>
            </a:r>
            <a:r>
              <a:rPr lang="en-GB" dirty="0" err="1"/>
              <a:t>Isr’el’s</a:t>
            </a:r>
            <a:r>
              <a:rPr lang="en-GB" dirty="0"/>
              <a:t> Holy One belongs our king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5071" y="580108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89 – Part 1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Psalm 89:1–18.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</a:t>
            </a:r>
            <a:br>
              <a:rPr lang="en-GB" sz="1000" dirty="0"/>
            </a:br>
            <a:r>
              <a:rPr lang="en-GB" sz="1000" dirty="0"/>
              <a:t>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Michael </a:t>
            </a:r>
            <a:r>
              <a:rPr lang="en-GB" sz="1000" dirty="0" err="1"/>
              <a:t>Baughen</a:t>
            </a:r>
            <a:r>
              <a:rPr lang="en-GB" sz="1000" dirty="0"/>
              <a:t>, b. 1930; arr. David </a:t>
            </a:r>
            <a:r>
              <a:rPr lang="en-GB" sz="1000" dirty="0" err="1"/>
              <a:t>Iliff</a:t>
            </a:r>
            <a:r>
              <a:rPr lang="en-GB" sz="1000" dirty="0"/>
              <a:t>, b. 1939;</a:t>
            </a:r>
            <a:br>
              <a:rPr lang="en-GB" sz="1000" dirty="0"/>
            </a:br>
            <a:r>
              <a:rPr lang="en-GB" sz="1000" dirty="0"/>
              <a:t>© The </a:t>
            </a:r>
            <a:r>
              <a:rPr lang="en-GB" sz="1000" dirty="0" err="1"/>
              <a:t>Jubilate</a:t>
            </a:r>
            <a:r>
              <a:rPr lang="en-GB" sz="1000" dirty="0"/>
              <a:t> Group (admin. Hope Publishing Co.), 1969, </a:t>
            </a:r>
            <a:r>
              <a:rPr lang="en-GB" sz="1000" dirty="0" smtClean="0"/>
              <a:t>1982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49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2014-02-19T07:23:56Z</dcterms:created>
  <dcterms:modified xsi:type="dcterms:W3CDTF">2014-02-19T07:28:18Z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